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2" r:id="rId2"/>
    <p:sldId id="258" r:id="rId3"/>
    <p:sldId id="257" r:id="rId4"/>
    <p:sldId id="263" r:id="rId5"/>
    <p:sldId id="391" r:id="rId6"/>
    <p:sldId id="39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>
      <p:cViewPr varScale="1">
        <p:scale>
          <a:sx n="90" d="100"/>
          <a:sy n="90" d="100"/>
        </p:scale>
        <p:origin x="570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F2C6-0896-427F-91A5-77C36878D887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342-0755-47AF-B961-482763740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F2C6-0896-427F-91A5-77C36878D887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342-0755-47AF-B961-482763740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F2C6-0896-427F-91A5-77C36878D887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342-0755-47AF-B961-482763740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F2C6-0896-427F-91A5-77C36878D887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342-0755-47AF-B961-482763740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F2C6-0896-427F-91A5-77C36878D887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342-0755-47AF-B961-482763740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F2C6-0896-427F-91A5-77C36878D887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342-0755-47AF-B961-482763740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F2C6-0896-427F-91A5-77C36878D887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342-0755-47AF-B961-482763740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F2C6-0896-427F-91A5-77C36878D887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342-0755-47AF-B961-482763740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F2C6-0896-427F-91A5-77C36878D887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342-0755-47AF-B961-482763740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F2C6-0896-427F-91A5-77C36878D887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342-0755-47AF-B961-482763740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F2C6-0896-427F-91A5-77C36878D887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342-0755-47AF-B961-482763740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6F2C6-0896-427F-91A5-77C36878D887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E3342-0755-47AF-B961-482763740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etirement pictures free">
            <a:extLst>
              <a:ext uri="{FF2B5EF4-FFF2-40B4-BE49-F238E27FC236}">
                <a16:creationId xmlns:a16="http://schemas.microsoft.com/office/drawing/2014/main" id="{BA88CF92-91B8-4FE1-A16D-8E4A43A4C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07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Rectangle 6"/>
          <p:cNvSpPr/>
          <p:nvPr/>
        </p:nvSpPr>
        <p:spPr>
          <a:xfrm>
            <a:off x="0" y="5755179"/>
            <a:ext cx="12192000" cy="1138841"/>
          </a:xfrm>
          <a:prstGeom prst="rect">
            <a:avLst/>
          </a:prstGeom>
          <a:solidFill>
            <a:srgbClr val="7C7C7C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48F824-4BF2-4EBD-AF56-4C42A9A3C649}"/>
              </a:ext>
            </a:extLst>
          </p:cNvPr>
          <p:cNvSpPr txBox="1"/>
          <p:nvPr/>
        </p:nvSpPr>
        <p:spPr>
          <a:xfrm>
            <a:off x="304800" y="533400"/>
            <a:ext cx="6308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Scale Up to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Stepping Up!</a:t>
            </a:r>
          </a:p>
        </p:txBody>
      </p:sp>
      <p:pic>
        <p:nvPicPr>
          <p:cNvPr id="4" name="Picture 3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CFE1D067-97CE-49C8-8F58-6BBCD03E2F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906795"/>
            <a:ext cx="3465990" cy="3465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25EA17-EFB0-46E4-BE33-9C851539E8A1}"/>
              </a:ext>
            </a:extLst>
          </p:cNvPr>
          <p:cNvSpPr txBox="1"/>
          <p:nvPr/>
        </p:nvSpPr>
        <p:spPr>
          <a:xfrm>
            <a:off x="304800" y="6437230"/>
            <a:ext cx="2581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© Stepping Up! LLC, 2021</a:t>
            </a:r>
          </a:p>
        </p:txBody>
      </p:sp>
    </p:spTree>
    <p:extLst>
      <p:ext uri="{BB962C8B-B14F-4D97-AF65-F5344CB8AC3E}">
        <p14:creationId xmlns:p14="http://schemas.microsoft.com/office/powerpoint/2010/main" val="288327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rass Round 7 Stack Co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1499" y="399390"/>
            <a:ext cx="11049001" cy="60982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5000" y="4343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Income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600" y="495884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Goes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81188" y="542051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Them!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2667" y="581418"/>
            <a:ext cx="8554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Agents retire, and their clients typically go away!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9600" y="344748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Their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FC93F8-FE1D-4612-8E86-D5D586D58A13}"/>
              </a:ext>
            </a:extLst>
          </p:cNvPr>
          <p:cNvSpPr txBox="1"/>
          <p:nvPr/>
        </p:nvSpPr>
        <p:spPr>
          <a:xfrm>
            <a:off x="3048000" y="1840853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F3D171-5625-4164-8824-5EDED6E5656E}"/>
              </a:ext>
            </a:extLst>
          </p:cNvPr>
          <p:cNvSpPr txBox="1"/>
          <p:nvPr/>
        </p:nvSpPr>
        <p:spPr>
          <a:xfrm>
            <a:off x="4648200" y="2429240"/>
            <a:ext cx="66039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But, not anymore!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86334E-6D2C-4BFB-B845-90B6DCAAA2CE}"/>
              </a:ext>
            </a:extLst>
          </p:cNvPr>
          <p:cNvSpPr txBox="1"/>
          <p:nvPr/>
        </p:nvSpPr>
        <p:spPr>
          <a:xfrm>
            <a:off x="8461988" y="5189678"/>
            <a:ext cx="91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With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888294-B385-4F45-9D96-4DAB6758B7DD}"/>
              </a:ext>
            </a:extLst>
          </p:cNvPr>
          <p:cNvSpPr txBox="1"/>
          <p:nvPr/>
        </p:nvSpPr>
        <p:spPr>
          <a:xfrm>
            <a:off x="304800" y="6437230"/>
            <a:ext cx="2581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© Stepping Up! LLC, 2021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533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Group of People Raising Right H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312340"/>
            <a:ext cx="4047652" cy="37338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34000" y="32766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Scale Up and become part of our </a:t>
            </a:r>
            <a:r>
              <a:rPr lang="en-US" sz="4400" b="1" i="1" dirty="0">
                <a:solidFill>
                  <a:srgbClr val="FF0000"/>
                </a:solidFill>
              </a:rPr>
              <a:t>Stepping Up! </a:t>
            </a:r>
            <a:r>
              <a:rPr lang="en-US" sz="4400" b="1" dirty="0">
                <a:solidFill>
                  <a:srgbClr val="FF0000"/>
                </a:solidFill>
              </a:rPr>
              <a:t>Team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0074" y="432909"/>
            <a:ext cx="92518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help retain clients and revenue …</a:t>
            </a:r>
          </a:p>
          <a:p>
            <a:pPr algn="ctr"/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For Retiring Agents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and our Teams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A9B1DA-BCE0-4B86-A21C-CDF54F1BA83F}"/>
              </a:ext>
            </a:extLst>
          </p:cNvPr>
          <p:cNvSpPr txBox="1"/>
          <p:nvPr/>
        </p:nvSpPr>
        <p:spPr>
          <a:xfrm>
            <a:off x="304800" y="6437230"/>
            <a:ext cx="2581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© Stepping Up! LLC, 2021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797031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The Solution: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1505" y="1170922"/>
            <a:ext cx="10074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/>
          </a:p>
        </p:txBody>
      </p:sp>
      <p:pic>
        <p:nvPicPr>
          <p:cNvPr id="4" name="Picture 2" descr="Two Persons Hand Sha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3567" y="2519512"/>
            <a:ext cx="3906453" cy="21578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1505" y="1155532"/>
            <a:ext cx="10237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Retiring Agents are not seen as active . . .</a:t>
            </a:r>
          </a:p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. . . Their clients will go elsewhere!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6A77CD-0C77-4031-B8DE-56FA48351EF0}"/>
              </a:ext>
            </a:extLst>
          </p:cNvPr>
          <p:cNvSpPr txBox="1"/>
          <p:nvPr/>
        </p:nvSpPr>
        <p:spPr>
          <a:xfrm>
            <a:off x="831505" y="3598414"/>
            <a:ext cx="8182048" cy="2292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Retirement income for Agents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Total Marketing Support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Systems to make it happen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Infrastructure to handle increased volume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3583BE-7E2A-4FC8-BB84-DB20A86581C5}"/>
              </a:ext>
            </a:extLst>
          </p:cNvPr>
          <p:cNvSpPr txBox="1"/>
          <p:nvPr/>
        </p:nvSpPr>
        <p:spPr>
          <a:xfrm>
            <a:off x="228600" y="404481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The Problem: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6AE2BC-B157-4A14-BB9E-8892C1B03CA8}"/>
              </a:ext>
            </a:extLst>
          </p:cNvPr>
          <p:cNvSpPr txBox="1"/>
          <p:nvPr/>
        </p:nvSpPr>
        <p:spPr>
          <a:xfrm>
            <a:off x="304800" y="6437230"/>
            <a:ext cx="2581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© Stepping Up! LLC, 2021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64B934-6E79-4F5E-A75C-8B58E28CE2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16022"/>
            <a:ext cx="1823333" cy="22578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83B6CD-3EF0-404C-A990-CB304F0AE9EA}"/>
              </a:ext>
            </a:extLst>
          </p:cNvPr>
          <p:cNvSpPr txBox="1"/>
          <p:nvPr/>
        </p:nvSpPr>
        <p:spPr>
          <a:xfrm>
            <a:off x="533400" y="571245"/>
            <a:ext cx="4792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our Teams say: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C5B0E7-8752-4470-8855-B123BD2D568C}"/>
              </a:ext>
            </a:extLst>
          </p:cNvPr>
          <p:cNvSpPr txBox="1"/>
          <p:nvPr/>
        </p:nvSpPr>
        <p:spPr>
          <a:xfrm>
            <a:off x="2929761" y="4572000"/>
            <a:ext cx="861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Sherie Broekema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Long Realty (Retiring Agent, 8 years)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Clients respect and enjoy working with the Team.  The best part - the whole Team treats Referral Agents as A+ Clients!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982DC0-A760-4454-B004-F483717F4F44}"/>
              </a:ext>
            </a:extLst>
          </p:cNvPr>
          <p:cNvSpPr txBox="1"/>
          <p:nvPr/>
        </p:nvSpPr>
        <p:spPr>
          <a:xfrm>
            <a:off x="533400" y="1503531"/>
            <a:ext cx="815421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Heather Shallenberger,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Long Realty 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Stepping Up!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Team Lead)</a:t>
            </a:r>
          </a:p>
          <a:p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</a:p>
          <a:p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 loved the idea of being able to help agents retain income that they deserve after years of dedication to their clients. … there is no doubt that I will take full advantage of being a Stepping Up! referring agent myself one day.  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020F08-D2A1-47EC-B284-21AFB6572FA8}"/>
              </a:ext>
            </a:extLst>
          </p:cNvPr>
          <p:cNvSpPr txBox="1"/>
          <p:nvPr/>
        </p:nvSpPr>
        <p:spPr>
          <a:xfrm>
            <a:off x="304800" y="6437230"/>
            <a:ext cx="2581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© Stepping Up! LLC, 2021</a:t>
            </a:r>
          </a:p>
        </p:txBody>
      </p:sp>
      <p:pic>
        <p:nvPicPr>
          <p:cNvPr id="3" name="Picture 2" descr="A person in a black shirt&#10;&#10;Description automatically generated with low confidence">
            <a:extLst>
              <a:ext uri="{FF2B5EF4-FFF2-40B4-BE49-F238E27FC236}">
                <a16:creationId xmlns:a16="http://schemas.microsoft.com/office/drawing/2014/main" id="{416A2486-D36B-45A4-9F03-AF7ED4F2E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977232"/>
            <a:ext cx="1634512" cy="245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1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6"/>
          <p:cNvSpPr/>
          <p:nvPr/>
        </p:nvSpPr>
        <p:spPr>
          <a:xfrm>
            <a:off x="1772" y="5764697"/>
            <a:ext cx="12192000" cy="1093305"/>
          </a:xfrm>
          <a:prstGeom prst="rect">
            <a:avLst/>
          </a:prstGeom>
          <a:solidFill>
            <a:srgbClr val="7C7C7C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F815AF-E088-45D9-BFA1-4A68AB0E040B}"/>
              </a:ext>
            </a:extLst>
          </p:cNvPr>
          <p:cNvSpPr txBox="1"/>
          <p:nvPr/>
        </p:nvSpPr>
        <p:spPr>
          <a:xfrm>
            <a:off x="533400" y="3218273"/>
            <a:ext cx="1130124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Proven Strategy –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marketing to reach Retiring Agents!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9+ years of success –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20+ Referral Agents served, $100M in revenue!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Scale Up to Stepping Up!</a:t>
            </a:r>
          </a:p>
        </p:txBody>
      </p:sp>
      <p:pic>
        <p:nvPicPr>
          <p:cNvPr id="7" name="Picture 2" descr="Image result for retain pictures">
            <a:extLst>
              <a:ext uri="{FF2B5EF4-FFF2-40B4-BE49-F238E27FC236}">
                <a16:creationId xmlns:a16="http://schemas.microsoft.com/office/drawing/2014/main" id="{57045D2F-BA1A-48D9-88AF-3864C49AD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5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C32F4A-BDDC-4328-B7AE-AD8F2FA3B722}"/>
              </a:ext>
            </a:extLst>
          </p:cNvPr>
          <p:cNvSpPr txBox="1"/>
          <p:nvPr/>
        </p:nvSpPr>
        <p:spPr>
          <a:xfrm>
            <a:off x="457200" y="124574"/>
            <a:ext cx="3292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Summary:</a:t>
            </a:r>
          </a:p>
        </p:txBody>
      </p:sp>
      <p:pic>
        <p:nvPicPr>
          <p:cNvPr id="10" name="Picture 9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A721D800-0846-4622-B1D6-9B4C75E486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906795"/>
            <a:ext cx="3465990" cy="34659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5467C4-C7C5-4A32-90FB-BAE6A0B2ECAE}"/>
              </a:ext>
            </a:extLst>
          </p:cNvPr>
          <p:cNvSpPr txBox="1"/>
          <p:nvPr/>
        </p:nvSpPr>
        <p:spPr>
          <a:xfrm>
            <a:off x="304800" y="6437230"/>
            <a:ext cx="2581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© Stepping Up! LLC, 2021</a:t>
            </a:r>
          </a:p>
        </p:txBody>
      </p:sp>
    </p:spTree>
    <p:extLst>
      <p:ext uri="{BB962C8B-B14F-4D97-AF65-F5344CB8AC3E}">
        <p14:creationId xmlns:p14="http://schemas.microsoft.com/office/powerpoint/2010/main" val="3581355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277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Eileen</dc:creator>
  <cp:lastModifiedBy>Team@SteppingUpUSA.com</cp:lastModifiedBy>
  <cp:revision>39</cp:revision>
  <dcterms:created xsi:type="dcterms:W3CDTF">2019-03-30T03:16:25Z</dcterms:created>
  <dcterms:modified xsi:type="dcterms:W3CDTF">2022-02-08T13:32:08Z</dcterms:modified>
</cp:coreProperties>
</file>