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258" r:id="rId3"/>
    <p:sldId id="257" r:id="rId4"/>
    <p:sldId id="263" r:id="rId5"/>
    <p:sldId id="391" r:id="rId6"/>
    <p:sldId id="3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90" d="100"/>
          <a:sy n="90" d="100"/>
        </p:scale>
        <p:origin x="57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F2C6-0896-427F-91A5-77C36878D88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tirement pictures free">
            <a:extLst>
              <a:ext uri="{FF2B5EF4-FFF2-40B4-BE49-F238E27FC236}">
                <a16:creationId xmlns:a16="http://schemas.microsoft.com/office/drawing/2014/main" id="{BA88CF92-91B8-4FE1-A16D-8E4A43A4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0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6"/>
          <p:cNvSpPr/>
          <p:nvPr/>
        </p:nvSpPr>
        <p:spPr>
          <a:xfrm>
            <a:off x="0" y="5755179"/>
            <a:ext cx="12192000" cy="1138841"/>
          </a:xfrm>
          <a:prstGeom prst="rect">
            <a:avLst/>
          </a:prstGeom>
          <a:solidFill>
            <a:srgbClr val="7C7C7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8F824-4BF2-4EBD-AF56-4C42A9A3C649}"/>
              </a:ext>
            </a:extLst>
          </p:cNvPr>
          <p:cNvSpPr txBox="1"/>
          <p:nvPr/>
        </p:nvSpPr>
        <p:spPr>
          <a:xfrm>
            <a:off x="304800" y="533400"/>
            <a:ext cx="7652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Turn Your Dreams into Reality!</a:t>
            </a:r>
          </a:p>
        </p:txBody>
      </p:sp>
      <p:pic>
        <p:nvPicPr>
          <p:cNvPr id="4" name="Picture 3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CFE1D067-97CE-49C8-8F58-6BBCD03E2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906795"/>
            <a:ext cx="3465990" cy="3465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5EA17-EFB0-46E4-BE33-9C851539E8A1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  <p:extLst>
      <p:ext uri="{BB962C8B-B14F-4D97-AF65-F5344CB8AC3E}">
        <p14:creationId xmlns:p14="http://schemas.microsoft.com/office/powerpoint/2010/main" val="28832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ass Round 7 Stack Co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99" y="399390"/>
            <a:ext cx="11049001" cy="609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434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495884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1188" y="542051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9317" y="673341"/>
            <a:ext cx="855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Retire, and your clients go away!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34474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C93F8-FE1D-4612-8E86-D5D586D58A13}"/>
              </a:ext>
            </a:extLst>
          </p:cNvPr>
          <p:cNvSpPr txBox="1"/>
          <p:nvPr/>
        </p:nvSpPr>
        <p:spPr>
          <a:xfrm>
            <a:off x="3048000" y="184085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3D171-5625-4164-8824-5EDED6E5656E}"/>
              </a:ext>
            </a:extLst>
          </p:cNvPr>
          <p:cNvSpPr txBox="1"/>
          <p:nvPr/>
        </p:nvSpPr>
        <p:spPr>
          <a:xfrm>
            <a:off x="5159995" y="2302518"/>
            <a:ext cx="6603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But, not anymore!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6334E-6D2C-4BFB-B845-90B6DCAAA2CE}"/>
              </a:ext>
            </a:extLst>
          </p:cNvPr>
          <p:cNvSpPr txBox="1"/>
          <p:nvPr/>
        </p:nvSpPr>
        <p:spPr>
          <a:xfrm>
            <a:off x="8461988" y="5189678"/>
            <a:ext cx="91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88294-B385-4F45-9D96-4DAB6758B7DD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33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Group of People Raising Right 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12340"/>
            <a:ext cx="4047652" cy="3733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0" y="3276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Step Up and become part of our </a:t>
            </a:r>
            <a:r>
              <a:rPr lang="en-US" sz="4400" b="1" i="1" dirty="0">
                <a:solidFill>
                  <a:srgbClr val="FF0000"/>
                </a:solidFill>
              </a:rPr>
              <a:t>Stepping Up! </a:t>
            </a:r>
            <a:r>
              <a:rPr lang="en-US" sz="4400" b="1" dirty="0">
                <a:solidFill>
                  <a:srgbClr val="FF0000"/>
                </a:solidFill>
              </a:rPr>
              <a:t>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2348" y="294621"/>
            <a:ext cx="9251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You’ve spent years building your business …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Don’t just walk away!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9B1DA-BCE0-4B86-A21C-CDF54F1BA83F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97031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The Solution: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505" y="1170922"/>
            <a:ext cx="10074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pic>
        <p:nvPicPr>
          <p:cNvPr id="4" name="Picture 2" descr="Two Persons Hand Sh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567" y="2519512"/>
            <a:ext cx="3906453" cy="21578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1505" y="1155532"/>
            <a:ext cx="10237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not seen as active . . .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. . . Your clients will go elsewhere!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A77CD-0C77-4031-B8DE-56FA48351EF0}"/>
              </a:ext>
            </a:extLst>
          </p:cNvPr>
          <p:cNvSpPr txBox="1"/>
          <p:nvPr/>
        </p:nvSpPr>
        <p:spPr>
          <a:xfrm>
            <a:off x="831505" y="3598414"/>
            <a:ext cx="8524257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Continue earning income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Total Marketing Support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market in YOUR name at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expense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Tested infrastructure to handle Your volume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583BE-7E2A-4FC8-BB84-DB20A86581C5}"/>
              </a:ext>
            </a:extLst>
          </p:cNvPr>
          <p:cNvSpPr txBox="1"/>
          <p:nvPr/>
        </p:nvSpPr>
        <p:spPr>
          <a:xfrm>
            <a:off x="228600" y="404481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The Problem: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AE2BC-B157-4A14-BB9E-8892C1B03CA8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64B934-6E79-4F5E-A75C-8B58E28CE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0968"/>
            <a:ext cx="1823333" cy="2257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83B6CD-3EF0-404C-A990-CB304F0AE9EA}"/>
              </a:ext>
            </a:extLst>
          </p:cNvPr>
          <p:cNvSpPr txBox="1"/>
          <p:nvPr/>
        </p:nvSpPr>
        <p:spPr>
          <a:xfrm>
            <a:off x="533400" y="557146"/>
            <a:ext cx="669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our Team Members say: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5B0E7-8752-4470-8855-B123BD2D568C}"/>
              </a:ext>
            </a:extLst>
          </p:cNvPr>
          <p:cNvSpPr txBox="1"/>
          <p:nvPr/>
        </p:nvSpPr>
        <p:spPr>
          <a:xfrm>
            <a:off x="2590800" y="2327236"/>
            <a:ext cx="86106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Sherie Broekema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Long Realty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Clients respect and enjoy working with the Team.  The best part - the whole Team treats Referral Agents as A+ Clients!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82DC0-A760-4454-B004-F483717F4F44}"/>
              </a:ext>
            </a:extLst>
          </p:cNvPr>
          <p:cNvSpPr txBox="1"/>
          <p:nvPr/>
        </p:nvSpPr>
        <p:spPr>
          <a:xfrm>
            <a:off x="1143000" y="4712879"/>
            <a:ext cx="777321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Barbara Murray,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 Realty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I’m delighted that our clients continue to be well-served.  Plus, I can be involved as much or as little as I choose.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D263C6-DA88-42C1-8859-1E0DD7372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836157"/>
            <a:ext cx="1523999" cy="2285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020F08-D2A1-47EC-B284-21AFB6572FA8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  <p:extLst>
      <p:ext uri="{BB962C8B-B14F-4D97-AF65-F5344CB8AC3E}">
        <p14:creationId xmlns:p14="http://schemas.microsoft.com/office/powerpoint/2010/main" val="6495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6"/>
          <p:cNvSpPr/>
          <p:nvPr/>
        </p:nvSpPr>
        <p:spPr>
          <a:xfrm>
            <a:off x="1772" y="5764697"/>
            <a:ext cx="12192000" cy="1093305"/>
          </a:xfrm>
          <a:prstGeom prst="rect">
            <a:avLst/>
          </a:prstGeom>
          <a:solidFill>
            <a:srgbClr val="7C7C7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815AF-E088-45D9-BFA1-4A68AB0E040B}"/>
              </a:ext>
            </a:extLst>
          </p:cNvPr>
          <p:cNvSpPr txBox="1"/>
          <p:nvPr/>
        </p:nvSpPr>
        <p:spPr>
          <a:xfrm>
            <a:off x="533400" y="3218273"/>
            <a:ext cx="1130124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Proven Strategy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marketing for YOU at OUR expense!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years of success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25+ Referral Agents served, $100M in revenue!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Turn Your Dreams into Reality!</a:t>
            </a:r>
          </a:p>
        </p:txBody>
      </p:sp>
      <p:pic>
        <p:nvPicPr>
          <p:cNvPr id="7" name="Picture 2" descr="Image result for retain pictures">
            <a:extLst>
              <a:ext uri="{FF2B5EF4-FFF2-40B4-BE49-F238E27FC236}">
                <a16:creationId xmlns:a16="http://schemas.microsoft.com/office/drawing/2014/main" id="{57045D2F-BA1A-48D9-88AF-3864C49A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C32F4A-BDDC-4328-B7AE-AD8F2FA3B722}"/>
              </a:ext>
            </a:extLst>
          </p:cNvPr>
          <p:cNvSpPr txBox="1"/>
          <p:nvPr/>
        </p:nvSpPr>
        <p:spPr>
          <a:xfrm>
            <a:off x="457200" y="124574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Summary:</a:t>
            </a:r>
          </a:p>
        </p:txBody>
      </p:sp>
      <p:pic>
        <p:nvPicPr>
          <p:cNvPr id="10" name="Picture 9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A721D800-0846-4622-B1D6-9B4C75E48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906795"/>
            <a:ext cx="3465990" cy="3465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5467C4-C7C5-4A32-90FB-BAE6A0B2ECAE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  <p:extLst>
      <p:ext uri="{BB962C8B-B14F-4D97-AF65-F5344CB8AC3E}">
        <p14:creationId xmlns:p14="http://schemas.microsoft.com/office/powerpoint/2010/main" val="358135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239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Eileen</dc:creator>
  <cp:lastModifiedBy>Team@SteppingUpUSA.com</cp:lastModifiedBy>
  <cp:revision>37</cp:revision>
  <dcterms:created xsi:type="dcterms:W3CDTF">2019-03-30T03:16:25Z</dcterms:created>
  <dcterms:modified xsi:type="dcterms:W3CDTF">2022-02-09T14:51:19Z</dcterms:modified>
</cp:coreProperties>
</file>