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58" r:id="rId3"/>
    <p:sldId id="257" r:id="rId4"/>
    <p:sldId id="263" r:id="rId5"/>
    <p:sldId id="391" r:id="rId6"/>
    <p:sldId id="3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0" d="100"/>
          <a:sy n="90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tirement pictures free">
            <a:extLst>
              <a:ext uri="{FF2B5EF4-FFF2-40B4-BE49-F238E27FC236}">
                <a16:creationId xmlns:a16="http://schemas.microsoft.com/office/drawing/2014/main" id="{BA88CF92-91B8-4FE1-A16D-8E4A43A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6"/>
          <p:cNvSpPr/>
          <p:nvPr/>
        </p:nvSpPr>
        <p:spPr>
          <a:xfrm>
            <a:off x="0" y="5764699"/>
            <a:ext cx="12192000" cy="1093305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02222-BAF7-45C2-9F24-2838053B6224}"/>
              </a:ext>
            </a:extLst>
          </p:cNvPr>
          <p:cNvSpPr txBox="1"/>
          <p:nvPr/>
        </p:nvSpPr>
        <p:spPr>
          <a:xfrm>
            <a:off x="1817508" y="748501"/>
            <a:ext cx="840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When agents retire, you lose clients!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8F824-4BF2-4EBD-AF56-4C42A9A3C649}"/>
              </a:ext>
            </a:extLst>
          </p:cNvPr>
          <p:cNvSpPr txBox="1"/>
          <p:nvPr/>
        </p:nvSpPr>
        <p:spPr>
          <a:xfrm>
            <a:off x="457200" y="38504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</a:p>
        </p:txBody>
      </p:sp>
      <p:pic>
        <p:nvPicPr>
          <p:cNvPr id="8" name="Picture 7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5837E51C-59FA-440A-8775-00F4C2602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C1522B-343F-42EB-B567-46A137F96C81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28832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ss Round 7 Stack Co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99" y="533400"/>
            <a:ext cx="11049001" cy="609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443923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498692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Doesn’t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6750" y="530377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Disappear!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544" y="1142911"/>
            <a:ext cx="6273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But, not anymore!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59908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C93F8-FE1D-4612-8E86-D5D586D58A13}"/>
              </a:ext>
            </a:extLst>
          </p:cNvPr>
          <p:cNvSpPr txBox="1"/>
          <p:nvPr/>
        </p:nvSpPr>
        <p:spPr>
          <a:xfrm>
            <a:off x="3124200" y="19570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89952-4521-4A62-8F75-2CDA626878AA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Group of People Raising Right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12340"/>
            <a:ext cx="4047652" cy="373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2438400"/>
            <a:ext cx="6633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Valued Agents who want to </a:t>
            </a:r>
          </a:p>
          <a:p>
            <a:r>
              <a:rPr lang="en-US" sz="3200" b="1" dirty="0"/>
              <a:t>“Step Out” of business can become part of our </a:t>
            </a:r>
            <a:r>
              <a:rPr lang="en-US" sz="3200" b="1" i="1" dirty="0">
                <a:solidFill>
                  <a:srgbClr val="FF0000"/>
                </a:solidFill>
              </a:rPr>
              <a:t>Stepping Up!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Teams.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4495800"/>
            <a:ext cx="677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That means, the business is still there </a:t>
            </a:r>
            <a:r>
              <a:rPr lang="en-US" sz="3200" b="1" dirty="0">
                <a:solidFill>
                  <a:srgbClr val="FF0000"/>
                </a:solidFill>
              </a:rPr>
              <a:t>for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2348" y="29462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You’ve spent years building relationships …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Keep them!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5EA17-EFB0-46E4-BE33-9C851539E8A1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98" y="381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The Solution: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505" y="1170922"/>
            <a:ext cx="1082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When you hear that one of your Valued Agents may be “stepping out”, encourage them to join </a:t>
            </a:r>
            <a:r>
              <a:rPr lang="en-US" sz="3200" b="1" dirty="0">
                <a:solidFill>
                  <a:srgbClr val="FF0000"/>
                </a:solidFill>
              </a:rPr>
              <a:t>“</a:t>
            </a:r>
            <a:r>
              <a:rPr lang="en-US" sz="3200" b="1" i="1" dirty="0">
                <a:solidFill>
                  <a:srgbClr val="FF0000"/>
                </a:solidFill>
              </a:rPr>
              <a:t>Stepping Up!</a:t>
            </a:r>
            <a:r>
              <a:rPr lang="en-US" sz="3200" b="1" dirty="0">
                <a:solidFill>
                  <a:srgbClr val="FF0000"/>
                </a:solidFill>
              </a:rPr>
              <a:t>” </a:t>
            </a:r>
            <a:r>
              <a:rPr lang="en-US" sz="3200" b="1" dirty="0"/>
              <a:t>instead.</a:t>
            </a:r>
          </a:p>
        </p:txBody>
      </p:sp>
      <p:pic>
        <p:nvPicPr>
          <p:cNvPr id="4" name="Picture 2" descr="Two Persons Hand 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003" y="2382159"/>
            <a:ext cx="65532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82851" y="5234366"/>
            <a:ext cx="782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Our Commitment …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      … We’ll help you keep your clients!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667CB-E028-4EF3-BD7B-573252B32C84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64B934-6E79-4F5E-A75C-8B58E28CE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0968"/>
            <a:ext cx="1823333" cy="2257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3B6CD-3EF0-404C-A990-CB304F0AE9EA}"/>
              </a:ext>
            </a:extLst>
          </p:cNvPr>
          <p:cNvSpPr txBox="1"/>
          <p:nvPr/>
        </p:nvSpPr>
        <p:spPr>
          <a:xfrm>
            <a:off x="533400" y="557146"/>
            <a:ext cx="669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Team Members say: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5B0E7-8752-4470-8855-B123BD2D568C}"/>
              </a:ext>
            </a:extLst>
          </p:cNvPr>
          <p:cNvSpPr txBox="1"/>
          <p:nvPr/>
        </p:nvSpPr>
        <p:spPr>
          <a:xfrm>
            <a:off x="2590800" y="2327236"/>
            <a:ext cx="86106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Sherie Broekema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Long Realty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Clients respect and enjoy working with the Team.  The best part - the whole Team treats Referral Agents as A+ Clients!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82DC0-A760-4454-B004-F483717F4F44}"/>
              </a:ext>
            </a:extLst>
          </p:cNvPr>
          <p:cNvSpPr txBox="1"/>
          <p:nvPr/>
        </p:nvSpPr>
        <p:spPr>
          <a:xfrm>
            <a:off x="1143000" y="4712879"/>
            <a:ext cx="77732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Barbara Murray,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Realty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I’m delighted that our clients continue to be well-served.  Plus, I can be involved as much or as little as I choose.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D263C6-DA88-42C1-8859-1E0DD7372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836157"/>
            <a:ext cx="1523999" cy="2285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493B06-B695-4C0A-B3DD-E272E36DF054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649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1772" y="5764697"/>
            <a:ext cx="12192000" cy="1093305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815AF-E088-45D9-BFA1-4A68AB0E040B}"/>
              </a:ext>
            </a:extLst>
          </p:cNvPr>
          <p:cNvSpPr txBox="1"/>
          <p:nvPr/>
        </p:nvSpPr>
        <p:spPr>
          <a:xfrm>
            <a:off x="1581807" y="3002896"/>
            <a:ext cx="809559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Proven Strategy - 9+ years of success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market the Agent at OUR expense!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have the systems to make it work!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25+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Referral Agents served so far!</a:t>
            </a:r>
          </a:p>
        </p:txBody>
      </p:sp>
      <p:pic>
        <p:nvPicPr>
          <p:cNvPr id="7" name="Picture 2" descr="Image result for retain pictures">
            <a:extLst>
              <a:ext uri="{FF2B5EF4-FFF2-40B4-BE49-F238E27FC236}">
                <a16:creationId xmlns:a16="http://schemas.microsoft.com/office/drawing/2014/main" id="{57045D2F-BA1A-48D9-88AF-3864C49A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C32F4A-BDDC-4328-B7AE-AD8F2FA3B722}"/>
              </a:ext>
            </a:extLst>
          </p:cNvPr>
          <p:cNvSpPr txBox="1"/>
          <p:nvPr/>
        </p:nvSpPr>
        <p:spPr>
          <a:xfrm>
            <a:off x="457200" y="124574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10" name="Picture 9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DD05FAE6-FBBE-46B5-BA4F-1FE0ED5C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863961-5CFA-4E84-84A3-1EC417EBF19A}"/>
              </a:ext>
            </a:extLst>
          </p:cNvPr>
          <p:cNvSpPr txBox="1"/>
          <p:nvPr/>
        </p:nvSpPr>
        <p:spPr>
          <a:xfrm>
            <a:off x="295667" y="64008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358135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248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</dc:creator>
  <cp:lastModifiedBy>Team@SteppingUpUSA.com</cp:lastModifiedBy>
  <cp:revision>32</cp:revision>
  <dcterms:created xsi:type="dcterms:W3CDTF">2019-03-30T03:16:25Z</dcterms:created>
  <dcterms:modified xsi:type="dcterms:W3CDTF">2022-02-09T14:50:59Z</dcterms:modified>
</cp:coreProperties>
</file>